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0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85DAB8-200E-4178-860B-11805B4E3849}" v="57" dt="2024-09-03T14:45:38.9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56" d="100"/>
          <a:sy n="56" d="100"/>
        </p:scale>
        <p:origin x="280" y="56"/>
      </p:cViewPr>
      <p:guideLst>
        <p:guide orient="horz" pos="270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elen, B.M.J.G. (Bernhard)" userId="8c651d8e-946e-4948-8a64-4c10bca0126f" providerId="ADAL" clId="{8A85DAB8-200E-4178-860B-11805B4E3849}"/>
    <pc:docChg chg="custSel addSld modSld">
      <pc:chgData name="Seelen, B.M.J.G. (Bernhard)" userId="8c651d8e-946e-4948-8a64-4c10bca0126f" providerId="ADAL" clId="{8A85DAB8-200E-4178-860B-11805B4E3849}" dt="2024-09-03T14:45:41.576" v="1242" actId="26606"/>
      <pc:docMkLst>
        <pc:docMk/>
      </pc:docMkLst>
      <pc:sldChg chg="modSp mod">
        <pc:chgData name="Seelen, B.M.J.G. (Bernhard)" userId="8c651d8e-946e-4948-8a64-4c10bca0126f" providerId="ADAL" clId="{8A85DAB8-200E-4178-860B-11805B4E3849}" dt="2024-09-03T12:35:54.930" v="23" actId="20577"/>
        <pc:sldMkLst>
          <pc:docMk/>
          <pc:sldMk cId="2808975936" sldId="256"/>
        </pc:sldMkLst>
        <pc:spChg chg="mod">
          <ac:chgData name="Seelen, B.M.J.G. (Bernhard)" userId="8c651d8e-946e-4948-8a64-4c10bca0126f" providerId="ADAL" clId="{8A85DAB8-200E-4178-860B-11805B4E3849}" dt="2024-09-03T12:35:54.930" v="23" actId="20577"/>
          <ac:spMkLst>
            <pc:docMk/>
            <pc:sldMk cId="2808975936" sldId="256"/>
            <ac:spMk id="3" creationId="{26BAA0B0-7AC2-734F-42FA-0F3523F8EC6B}"/>
          </ac:spMkLst>
        </pc:spChg>
      </pc:sldChg>
      <pc:sldChg chg="modSp mod">
        <pc:chgData name="Seelen, B.M.J.G. (Bernhard)" userId="8c651d8e-946e-4948-8a64-4c10bca0126f" providerId="ADAL" clId="{8A85DAB8-200E-4178-860B-11805B4E3849}" dt="2024-09-03T14:44:47.324" v="1239" actId="20577"/>
        <pc:sldMkLst>
          <pc:docMk/>
          <pc:sldMk cId="1221409390" sldId="257"/>
        </pc:sldMkLst>
        <pc:spChg chg="mod">
          <ac:chgData name="Seelen, B.M.J.G. (Bernhard)" userId="8c651d8e-946e-4948-8a64-4c10bca0126f" providerId="ADAL" clId="{8A85DAB8-200E-4178-860B-11805B4E3849}" dt="2024-09-03T14:44:47.324" v="1239" actId="20577"/>
          <ac:spMkLst>
            <pc:docMk/>
            <pc:sldMk cId="1221409390" sldId="257"/>
            <ac:spMk id="3" creationId="{E7516893-5B20-5BCF-331F-0D91F580E1BE}"/>
          </ac:spMkLst>
        </pc:spChg>
      </pc:sldChg>
      <pc:sldChg chg="modSp mod modAnim">
        <pc:chgData name="Seelen, B.M.J.G. (Bernhard)" userId="8c651d8e-946e-4948-8a64-4c10bca0126f" providerId="ADAL" clId="{8A85DAB8-200E-4178-860B-11805B4E3849}" dt="2024-09-03T14:39:48.585" v="1042" actId="1076"/>
        <pc:sldMkLst>
          <pc:docMk/>
          <pc:sldMk cId="3043496544" sldId="258"/>
        </pc:sldMkLst>
        <pc:spChg chg="mod">
          <ac:chgData name="Seelen, B.M.J.G. (Bernhard)" userId="8c651d8e-946e-4948-8a64-4c10bca0126f" providerId="ADAL" clId="{8A85DAB8-200E-4178-860B-11805B4E3849}" dt="2024-09-03T14:30:16.944" v="238" actId="20577"/>
          <ac:spMkLst>
            <pc:docMk/>
            <pc:sldMk cId="3043496544" sldId="258"/>
            <ac:spMk id="2" creationId="{3C7F87D7-BB6A-37DF-B565-8B4085BFC582}"/>
          </ac:spMkLst>
        </pc:spChg>
        <pc:spChg chg="mod">
          <ac:chgData name="Seelen, B.M.J.G. (Bernhard)" userId="8c651d8e-946e-4948-8a64-4c10bca0126f" providerId="ADAL" clId="{8A85DAB8-200E-4178-860B-11805B4E3849}" dt="2024-09-03T14:39:48.585" v="1042" actId="1076"/>
          <ac:spMkLst>
            <pc:docMk/>
            <pc:sldMk cId="3043496544" sldId="258"/>
            <ac:spMk id="3" creationId="{4DD9AF35-08FB-9383-1C57-A9A46F109EFA}"/>
          </ac:spMkLst>
        </pc:spChg>
      </pc:sldChg>
      <pc:sldChg chg="modSp new mod">
        <pc:chgData name="Seelen, B.M.J.G. (Bernhard)" userId="8c651d8e-946e-4948-8a64-4c10bca0126f" providerId="ADAL" clId="{8A85DAB8-200E-4178-860B-11805B4E3849}" dt="2024-09-03T14:44:35.685" v="1235" actId="20577"/>
        <pc:sldMkLst>
          <pc:docMk/>
          <pc:sldMk cId="3537398712" sldId="259"/>
        </pc:sldMkLst>
        <pc:spChg chg="mod">
          <ac:chgData name="Seelen, B.M.J.G. (Bernhard)" userId="8c651d8e-946e-4948-8a64-4c10bca0126f" providerId="ADAL" clId="{8A85DAB8-200E-4178-860B-11805B4E3849}" dt="2024-09-03T14:41:05.829" v="1056" actId="20577"/>
          <ac:spMkLst>
            <pc:docMk/>
            <pc:sldMk cId="3537398712" sldId="259"/>
            <ac:spMk id="2" creationId="{F03CA671-0D43-73FE-EC53-634F4D8119CA}"/>
          </ac:spMkLst>
        </pc:spChg>
        <pc:spChg chg="mod">
          <ac:chgData name="Seelen, B.M.J.G. (Bernhard)" userId="8c651d8e-946e-4948-8a64-4c10bca0126f" providerId="ADAL" clId="{8A85DAB8-200E-4178-860B-11805B4E3849}" dt="2024-09-03T14:44:35.685" v="1235" actId="20577"/>
          <ac:spMkLst>
            <pc:docMk/>
            <pc:sldMk cId="3537398712" sldId="259"/>
            <ac:spMk id="3" creationId="{9C36F79B-7CF2-4F7E-A652-592EB8743D4A}"/>
          </ac:spMkLst>
        </pc:spChg>
      </pc:sldChg>
      <pc:sldChg chg="addSp delSp modSp new mod setBg">
        <pc:chgData name="Seelen, B.M.J.G. (Bernhard)" userId="8c651d8e-946e-4948-8a64-4c10bca0126f" providerId="ADAL" clId="{8A85DAB8-200E-4178-860B-11805B4E3849}" dt="2024-09-03T14:45:41.576" v="1242" actId="26606"/>
        <pc:sldMkLst>
          <pc:docMk/>
          <pc:sldMk cId="3244419808" sldId="260"/>
        </pc:sldMkLst>
        <pc:spChg chg="del">
          <ac:chgData name="Seelen, B.M.J.G. (Bernhard)" userId="8c651d8e-946e-4948-8a64-4c10bca0126f" providerId="ADAL" clId="{8A85DAB8-200E-4178-860B-11805B4E3849}" dt="2024-09-03T14:45:41.576" v="1242" actId="26606"/>
          <ac:spMkLst>
            <pc:docMk/>
            <pc:sldMk cId="3244419808" sldId="260"/>
            <ac:spMk id="2" creationId="{08EAB845-A8C7-FB4F-792E-996F2B0B6065}"/>
          </ac:spMkLst>
        </pc:spChg>
        <pc:spChg chg="del">
          <ac:chgData name="Seelen, B.M.J.G. (Bernhard)" userId="8c651d8e-946e-4948-8a64-4c10bca0126f" providerId="ADAL" clId="{8A85DAB8-200E-4178-860B-11805B4E3849}" dt="2024-09-03T14:45:41.576" v="1242" actId="26606"/>
          <ac:spMkLst>
            <pc:docMk/>
            <pc:sldMk cId="3244419808" sldId="260"/>
            <ac:spMk id="3" creationId="{67CAB537-6302-7A71-0F28-5675C0A58CF9}"/>
          </ac:spMkLst>
        </pc:spChg>
        <pc:spChg chg="add">
          <ac:chgData name="Seelen, B.M.J.G. (Bernhard)" userId="8c651d8e-946e-4948-8a64-4c10bca0126f" providerId="ADAL" clId="{8A85DAB8-200E-4178-860B-11805B4E3849}" dt="2024-09-03T14:45:41.576" v="1242" actId="26606"/>
          <ac:spMkLst>
            <pc:docMk/>
            <pc:sldMk cId="3244419808" sldId="260"/>
            <ac:spMk id="1039" creationId="{4E1EF4E8-5513-4BF5-BC41-04645281C672}"/>
          </ac:spMkLst>
        </pc:spChg>
        <pc:grpChg chg="add">
          <ac:chgData name="Seelen, B.M.J.G. (Bernhard)" userId="8c651d8e-946e-4948-8a64-4c10bca0126f" providerId="ADAL" clId="{8A85DAB8-200E-4178-860B-11805B4E3849}" dt="2024-09-03T14:45:41.576" v="1242" actId="26606"/>
          <ac:grpSpMkLst>
            <pc:docMk/>
            <pc:sldMk cId="3244419808" sldId="260"/>
            <ac:grpSpMk id="1031" creationId="{D91916A1-FEE7-41E7-BEE3-2B4941A6F305}"/>
          </ac:grpSpMkLst>
        </pc:grpChg>
        <pc:picChg chg="add mod">
          <ac:chgData name="Seelen, B.M.J.G. (Bernhard)" userId="8c651d8e-946e-4948-8a64-4c10bca0126f" providerId="ADAL" clId="{8A85DAB8-200E-4178-860B-11805B4E3849}" dt="2024-09-03T14:45:41.576" v="1242" actId="26606"/>
          <ac:picMkLst>
            <pc:docMk/>
            <pc:sldMk cId="3244419808" sldId="260"/>
            <ac:picMk id="1026" creationId="{2EEA218E-6EA2-1D5C-F121-F09750C2A54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910DF-B555-4D30-B35E-2297D59E32D0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820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D79F-E600-4AC1-A639-0B9FB8286C38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358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F5D60-A842-4D08-9D7D-A7A57AB501A2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655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685800" indent="-228600">
              <a:buFont typeface="Courier New" panose="02070309020205020404" pitchFamily="49" charset="0"/>
              <a:buChar char="o"/>
              <a:defRPr/>
            </a:lvl2pPr>
            <a:lvl4pPr marL="1600200" indent="-228600">
              <a:buFont typeface="Courier New" panose="02070309020205020404" pitchFamily="49" charset="0"/>
              <a:buChar char="o"/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2F1F9-9322-493A-A9EE-BB75692CE5F5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040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DE51-4D5E-4D23-8181-86A5B05D5351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281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9FCA-87F3-427A-B1A2-15346103C68A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050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DF709-7E2D-49E6-A629-D8E3363D194F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263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0A921-9375-4BAA-A7C2-7975528669FA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080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5425-F285-48AE-A409-A618E3EEA628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50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A94D-7D6A-4378-93F6-A3A33186E34B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407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C0F9-687B-4417-9D77-CE2D7AD8C321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154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D91916A1-FEE7-41E7-BEE3-2B4941A6F3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5990" y="62886"/>
            <a:ext cx="11708355" cy="6301715"/>
            <a:chOff x="175990" y="62886"/>
            <a:chExt cx="11708355" cy="6301715"/>
          </a:xfrm>
        </p:grpSpPr>
        <p:sp useBgFill="1">
          <p:nvSpPr>
            <p:cNvPr id="18" name="Graphic 10">
              <a:extLst>
                <a:ext uri="{FF2B5EF4-FFF2-40B4-BE49-F238E27FC236}">
                  <a16:creationId xmlns:a16="http://schemas.microsoft.com/office/drawing/2014/main" id="{EAFF5F08-677C-4873-9274-02B6FE751044}"/>
                </a:ext>
              </a:extLst>
            </p:cNvPr>
            <p:cNvSpPr/>
            <p:nvPr/>
          </p:nvSpPr>
          <p:spPr>
            <a:xfrm rot="2700000">
              <a:off x="175990" y="525742"/>
              <a:ext cx="1066799" cy="1066799"/>
            </a:xfrm>
            <a:custGeom>
              <a:avLst/>
              <a:gdLst>
                <a:gd name="connsiteX0" fmla="*/ 4053340 w 6859500"/>
                <a:gd name="connsiteY0" fmla="*/ 6235893 h 6859500"/>
                <a:gd name="connsiteX1" fmla="*/ 4053340 w 6859500"/>
                <a:gd name="connsiteY1" fmla="*/ 4053340 h 6859500"/>
                <a:gd name="connsiteX2" fmla="*/ 6235893 w 6859500"/>
                <a:gd name="connsiteY2" fmla="*/ 4053340 h 6859500"/>
                <a:gd name="connsiteX3" fmla="*/ 6859501 w 6859500"/>
                <a:gd name="connsiteY3" fmla="*/ 3429731 h 6859500"/>
                <a:gd name="connsiteX4" fmla="*/ 6235893 w 6859500"/>
                <a:gd name="connsiteY4" fmla="*/ 2806123 h 6859500"/>
                <a:gd name="connsiteX5" fmla="*/ 4053340 w 6859500"/>
                <a:gd name="connsiteY5" fmla="*/ 2806123 h 6859500"/>
                <a:gd name="connsiteX6" fmla="*/ 4053340 w 6859500"/>
                <a:gd name="connsiteY6" fmla="*/ 623608 h 6859500"/>
                <a:gd name="connsiteX7" fmla="*/ 3429731 w 6859500"/>
                <a:gd name="connsiteY7" fmla="*/ 0 h 6859500"/>
                <a:gd name="connsiteX8" fmla="*/ 2806123 w 6859500"/>
                <a:gd name="connsiteY8" fmla="*/ 623608 h 6859500"/>
                <a:gd name="connsiteX9" fmla="*/ 2806123 w 6859500"/>
                <a:gd name="connsiteY9" fmla="*/ 2806161 h 6859500"/>
                <a:gd name="connsiteX10" fmla="*/ 623608 w 6859500"/>
                <a:gd name="connsiteY10" fmla="*/ 2806161 h 6859500"/>
                <a:gd name="connsiteX11" fmla="*/ 0 w 6859500"/>
                <a:gd name="connsiteY11" fmla="*/ 3429731 h 6859500"/>
                <a:gd name="connsiteX12" fmla="*/ 623608 w 6859500"/>
                <a:gd name="connsiteY12" fmla="*/ 4053340 h 6859500"/>
                <a:gd name="connsiteX13" fmla="*/ 2806161 w 6859500"/>
                <a:gd name="connsiteY13" fmla="*/ 4053340 h 6859500"/>
                <a:gd name="connsiteX14" fmla="*/ 2806161 w 6859500"/>
                <a:gd name="connsiteY14" fmla="*/ 6235893 h 6859500"/>
                <a:gd name="connsiteX15" fmla="*/ 3429770 w 6859500"/>
                <a:gd name="connsiteY15" fmla="*/ 6859501 h 6859500"/>
                <a:gd name="connsiteX16" fmla="*/ 4053340 w 6859500"/>
                <a:gd name="connsiteY16" fmla="*/ 6235893 h 6859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859500" h="6859500">
                  <a:moveTo>
                    <a:pt x="4053340" y="6235893"/>
                  </a:moveTo>
                  <a:lnTo>
                    <a:pt x="4053340" y="4053340"/>
                  </a:lnTo>
                  <a:lnTo>
                    <a:pt x="6235893" y="4053340"/>
                  </a:lnTo>
                  <a:cubicBezTo>
                    <a:pt x="6580293" y="4053340"/>
                    <a:pt x="6859501" y="3774132"/>
                    <a:pt x="6859501" y="3429731"/>
                  </a:cubicBezTo>
                  <a:cubicBezTo>
                    <a:pt x="6859501" y="3085330"/>
                    <a:pt x="6580332" y="2806123"/>
                    <a:pt x="6235893" y="2806123"/>
                  </a:cubicBezTo>
                  <a:lnTo>
                    <a:pt x="4053340" y="2806123"/>
                  </a:lnTo>
                  <a:lnTo>
                    <a:pt x="4053340" y="623608"/>
                  </a:lnTo>
                  <a:cubicBezTo>
                    <a:pt x="4053340" y="279208"/>
                    <a:pt x="3774171" y="0"/>
                    <a:pt x="3429731" y="0"/>
                  </a:cubicBezTo>
                  <a:cubicBezTo>
                    <a:pt x="3085330" y="0"/>
                    <a:pt x="2806123" y="279208"/>
                    <a:pt x="2806123" y="623608"/>
                  </a:cubicBezTo>
                  <a:lnTo>
                    <a:pt x="2806123" y="2806161"/>
                  </a:lnTo>
                  <a:lnTo>
                    <a:pt x="623608" y="2806161"/>
                  </a:lnTo>
                  <a:cubicBezTo>
                    <a:pt x="279208" y="2806161"/>
                    <a:pt x="0" y="3085369"/>
                    <a:pt x="0" y="3429731"/>
                  </a:cubicBezTo>
                  <a:cubicBezTo>
                    <a:pt x="0" y="3774132"/>
                    <a:pt x="279208" y="4053340"/>
                    <a:pt x="623608" y="4053340"/>
                  </a:cubicBezTo>
                  <a:lnTo>
                    <a:pt x="2806161" y="4053340"/>
                  </a:lnTo>
                  <a:lnTo>
                    <a:pt x="2806161" y="6235893"/>
                  </a:lnTo>
                  <a:cubicBezTo>
                    <a:pt x="2806161" y="6580293"/>
                    <a:pt x="3085369" y="6859501"/>
                    <a:pt x="3429770" y="6859501"/>
                  </a:cubicBezTo>
                  <a:cubicBezTo>
                    <a:pt x="3774171" y="6859501"/>
                    <a:pt x="4053340" y="6580293"/>
                    <a:pt x="4053340" y="6235893"/>
                  </a:cubicBezTo>
                  <a:close/>
                </a:path>
              </a:pathLst>
            </a:cu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  <p:sp useBgFill="1">
          <p:nvSpPr>
            <p:cNvPr id="19" name="Graphic 10">
              <a:extLst>
                <a:ext uri="{FF2B5EF4-FFF2-40B4-BE49-F238E27FC236}">
                  <a16:creationId xmlns:a16="http://schemas.microsoft.com/office/drawing/2014/main" id="{16514C65-F179-4953-B660-5FC657697957}"/>
                </a:ext>
              </a:extLst>
            </p:cNvPr>
            <p:cNvSpPr/>
            <p:nvPr/>
          </p:nvSpPr>
          <p:spPr>
            <a:xfrm rot="2700000">
              <a:off x="8482021" y="62886"/>
              <a:ext cx="2322574" cy="2322574"/>
            </a:xfrm>
            <a:custGeom>
              <a:avLst/>
              <a:gdLst>
                <a:gd name="connsiteX0" fmla="*/ 4053340 w 6859500"/>
                <a:gd name="connsiteY0" fmla="*/ 6235893 h 6859500"/>
                <a:gd name="connsiteX1" fmla="*/ 4053340 w 6859500"/>
                <a:gd name="connsiteY1" fmla="*/ 4053340 h 6859500"/>
                <a:gd name="connsiteX2" fmla="*/ 6235893 w 6859500"/>
                <a:gd name="connsiteY2" fmla="*/ 4053340 h 6859500"/>
                <a:gd name="connsiteX3" fmla="*/ 6859501 w 6859500"/>
                <a:gd name="connsiteY3" fmla="*/ 3429731 h 6859500"/>
                <a:gd name="connsiteX4" fmla="*/ 6235893 w 6859500"/>
                <a:gd name="connsiteY4" fmla="*/ 2806123 h 6859500"/>
                <a:gd name="connsiteX5" fmla="*/ 4053340 w 6859500"/>
                <a:gd name="connsiteY5" fmla="*/ 2806123 h 6859500"/>
                <a:gd name="connsiteX6" fmla="*/ 4053340 w 6859500"/>
                <a:gd name="connsiteY6" fmla="*/ 623608 h 6859500"/>
                <a:gd name="connsiteX7" fmla="*/ 3429731 w 6859500"/>
                <a:gd name="connsiteY7" fmla="*/ 0 h 6859500"/>
                <a:gd name="connsiteX8" fmla="*/ 2806123 w 6859500"/>
                <a:gd name="connsiteY8" fmla="*/ 623608 h 6859500"/>
                <a:gd name="connsiteX9" fmla="*/ 2806123 w 6859500"/>
                <a:gd name="connsiteY9" fmla="*/ 2806161 h 6859500"/>
                <a:gd name="connsiteX10" fmla="*/ 623608 w 6859500"/>
                <a:gd name="connsiteY10" fmla="*/ 2806161 h 6859500"/>
                <a:gd name="connsiteX11" fmla="*/ 0 w 6859500"/>
                <a:gd name="connsiteY11" fmla="*/ 3429731 h 6859500"/>
                <a:gd name="connsiteX12" fmla="*/ 623608 w 6859500"/>
                <a:gd name="connsiteY12" fmla="*/ 4053340 h 6859500"/>
                <a:gd name="connsiteX13" fmla="*/ 2806161 w 6859500"/>
                <a:gd name="connsiteY13" fmla="*/ 4053340 h 6859500"/>
                <a:gd name="connsiteX14" fmla="*/ 2806161 w 6859500"/>
                <a:gd name="connsiteY14" fmla="*/ 6235893 h 6859500"/>
                <a:gd name="connsiteX15" fmla="*/ 3429770 w 6859500"/>
                <a:gd name="connsiteY15" fmla="*/ 6859501 h 6859500"/>
                <a:gd name="connsiteX16" fmla="*/ 4053340 w 6859500"/>
                <a:gd name="connsiteY16" fmla="*/ 6235893 h 6859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859500" h="6859500">
                  <a:moveTo>
                    <a:pt x="4053340" y="6235893"/>
                  </a:moveTo>
                  <a:lnTo>
                    <a:pt x="4053340" y="4053340"/>
                  </a:lnTo>
                  <a:lnTo>
                    <a:pt x="6235893" y="4053340"/>
                  </a:lnTo>
                  <a:cubicBezTo>
                    <a:pt x="6580293" y="4053340"/>
                    <a:pt x="6859501" y="3774132"/>
                    <a:pt x="6859501" y="3429731"/>
                  </a:cubicBezTo>
                  <a:cubicBezTo>
                    <a:pt x="6859501" y="3085330"/>
                    <a:pt x="6580332" y="2806123"/>
                    <a:pt x="6235893" y="2806123"/>
                  </a:cubicBezTo>
                  <a:lnTo>
                    <a:pt x="4053340" y="2806123"/>
                  </a:lnTo>
                  <a:lnTo>
                    <a:pt x="4053340" y="623608"/>
                  </a:lnTo>
                  <a:cubicBezTo>
                    <a:pt x="4053340" y="279208"/>
                    <a:pt x="3774171" y="0"/>
                    <a:pt x="3429731" y="0"/>
                  </a:cubicBezTo>
                  <a:cubicBezTo>
                    <a:pt x="3085330" y="0"/>
                    <a:pt x="2806123" y="279208"/>
                    <a:pt x="2806123" y="623608"/>
                  </a:cubicBezTo>
                  <a:lnTo>
                    <a:pt x="2806123" y="2806161"/>
                  </a:lnTo>
                  <a:lnTo>
                    <a:pt x="623608" y="2806161"/>
                  </a:lnTo>
                  <a:cubicBezTo>
                    <a:pt x="279208" y="2806161"/>
                    <a:pt x="0" y="3085369"/>
                    <a:pt x="0" y="3429731"/>
                  </a:cubicBezTo>
                  <a:cubicBezTo>
                    <a:pt x="0" y="3774132"/>
                    <a:pt x="279208" y="4053340"/>
                    <a:pt x="623608" y="4053340"/>
                  </a:cubicBezTo>
                  <a:lnTo>
                    <a:pt x="2806161" y="4053340"/>
                  </a:lnTo>
                  <a:lnTo>
                    <a:pt x="2806161" y="6235893"/>
                  </a:lnTo>
                  <a:cubicBezTo>
                    <a:pt x="2806161" y="6580293"/>
                    <a:pt x="3085369" y="6859501"/>
                    <a:pt x="3429770" y="6859501"/>
                  </a:cubicBezTo>
                  <a:cubicBezTo>
                    <a:pt x="3774171" y="6859501"/>
                    <a:pt x="4053340" y="6580293"/>
                    <a:pt x="4053340" y="6235893"/>
                  </a:cubicBezTo>
                  <a:close/>
                </a:path>
              </a:pathLst>
            </a:cu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  <p:sp useBgFill="1">
          <p:nvSpPr>
            <p:cNvPr id="20" name="Graphic 10">
              <a:extLst>
                <a:ext uri="{FF2B5EF4-FFF2-40B4-BE49-F238E27FC236}">
                  <a16:creationId xmlns:a16="http://schemas.microsoft.com/office/drawing/2014/main" id="{DF5DA89C-9FED-4AE0-8C36-20612E77FAC0}"/>
                </a:ext>
              </a:extLst>
            </p:cNvPr>
            <p:cNvSpPr/>
            <p:nvPr/>
          </p:nvSpPr>
          <p:spPr>
            <a:xfrm rot="2700000">
              <a:off x="10578627" y="5015941"/>
              <a:ext cx="925287" cy="925287"/>
            </a:xfrm>
            <a:custGeom>
              <a:avLst/>
              <a:gdLst>
                <a:gd name="connsiteX0" fmla="*/ 4053340 w 6859500"/>
                <a:gd name="connsiteY0" fmla="*/ 6235893 h 6859500"/>
                <a:gd name="connsiteX1" fmla="*/ 4053340 w 6859500"/>
                <a:gd name="connsiteY1" fmla="*/ 4053340 h 6859500"/>
                <a:gd name="connsiteX2" fmla="*/ 6235893 w 6859500"/>
                <a:gd name="connsiteY2" fmla="*/ 4053340 h 6859500"/>
                <a:gd name="connsiteX3" fmla="*/ 6859501 w 6859500"/>
                <a:gd name="connsiteY3" fmla="*/ 3429731 h 6859500"/>
                <a:gd name="connsiteX4" fmla="*/ 6235893 w 6859500"/>
                <a:gd name="connsiteY4" fmla="*/ 2806123 h 6859500"/>
                <a:gd name="connsiteX5" fmla="*/ 4053340 w 6859500"/>
                <a:gd name="connsiteY5" fmla="*/ 2806123 h 6859500"/>
                <a:gd name="connsiteX6" fmla="*/ 4053340 w 6859500"/>
                <a:gd name="connsiteY6" fmla="*/ 623608 h 6859500"/>
                <a:gd name="connsiteX7" fmla="*/ 3429731 w 6859500"/>
                <a:gd name="connsiteY7" fmla="*/ 0 h 6859500"/>
                <a:gd name="connsiteX8" fmla="*/ 2806123 w 6859500"/>
                <a:gd name="connsiteY8" fmla="*/ 623608 h 6859500"/>
                <a:gd name="connsiteX9" fmla="*/ 2806123 w 6859500"/>
                <a:gd name="connsiteY9" fmla="*/ 2806161 h 6859500"/>
                <a:gd name="connsiteX10" fmla="*/ 623608 w 6859500"/>
                <a:gd name="connsiteY10" fmla="*/ 2806161 h 6859500"/>
                <a:gd name="connsiteX11" fmla="*/ 0 w 6859500"/>
                <a:gd name="connsiteY11" fmla="*/ 3429731 h 6859500"/>
                <a:gd name="connsiteX12" fmla="*/ 623608 w 6859500"/>
                <a:gd name="connsiteY12" fmla="*/ 4053340 h 6859500"/>
                <a:gd name="connsiteX13" fmla="*/ 2806161 w 6859500"/>
                <a:gd name="connsiteY13" fmla="*/ 4053340 h 6859500"/>
                <a:gd name="connsiteX14" fmla="*/ 2806161 w 6859500"/>
                <a:gd name="connsiteY14" fmla="*/ 6235893 h 6859500"/>
                <a:gd name="connsiteX15" fmla="*/ 3429770 w 6859500"/>
                <a:gd name="connsiteY15" fmla="*/ 6859501 h 6859500"/>
                <a:gd name="connsiteX16" fmla="*/ 4053340 w 6859500"/>
                <a:gd name="connsiteY16" fmla="*/ 6235893 h 6859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859500" h="6859500">
                  <a:moveTo>
                    <a:pt x="4053340" y="6235893"/>
                  </a:moveTo>
                  <a:lnTo>
                    <a:pt x="4053340" y="4053340"/>
                  </a:lnTo>
                  <a:lnTo>
                    <a:pt x="6235893" y="4053340"/>
                  </a:lnTo>
                  <a:cubicBezTo>
                    <a:pt x="6580293" y="4053340"/>
                    <a:pt x="6859501" y="3774132"/>
                    <a:pt x="6859501" y="3429731"/>
                  </a:cubicBezTo>
                  <a:cubicBezTo>
                    <a:pt x="6859501" y="3085330"/>
                    <a:pt x="6580332" y="2806123"/>
                    <a:pt x="6235893" y="2806123"/>
                  </a:cubicBezTo>
                  <a:lnTo>
                    <a:pt x="4053340" y="2806123"/>
                  </a:lnTo>
                  <a:lnTo>
                    <a:pt x="4053340" y="623608"/>
                  </a:lnTo>
                  <a:cubicBezTo>
                    <a:pt x="4053340" y="279208"/>
                    <a:pt x="3774171" y="0"/>
                    <a:pt x="3429731" y="0"/>
                  </a:cubicBezTo>
                  <a:cubicBezTo>
                    <a:pt x="3085330" y="0"/>
                    <a:pt x="2806123" y="279208"/>
                    <a:pt x="2806123" y="623608"/>
                  </a:cubicBezTo>
                  <a:lnTo>
                    <a:pt x="2806123" y="2806161"/>
                  </a:lnTo>
                  <a:lnTo>
                    <a:pt x="623608" y="2806161"/>
                  </a:lnTo>
                  <a:cubicBezTo>
                    <a:pt x="279208" y="2806161"/>
                    <a:pt x="0" y="3085369"/>
                    <a:pt x="0" y="3429731"/>
                  </a:cubicBezTo>
                  <a:cubicBezTo>
                    <a:pt x="0" y="3774132"/>
                    <a:pt x="279208" y="4053340"/>
                    <a:pt x="623608" y="4053340"/>
                  </a:cubicBezTo>
                  <a:lnTo>
                    <a:pt x="2806161" y="4053340"/>
                  </a:lnTo>
                  <a:lnTo>
                    <a:pt x="2806161" y="6235893"/>
                  </a:lnTo>
                  <a:cubicBezTo>
                    <a:pt x="2806161" y="6580293"/>
                    <a:pt x="3085369" y="6859501"/>
                    <a:pt x="3429770" y="6859501"/>
                  </a:cubicBezTo>
                  <a:cubicBezTo>
                    <a:pt x="3774171" y="6859501"/>
                    <a:pt x="4053340" y="6580293"/>
                    <a:pt x="4053340" y="6235893"/>
                  </a:cubicBezTo>
                  <a:close/>
                </a:path>
              </a:pathLst>
            </a:cu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  <p:sp useBgFill="1">
          <p:nvSpPr>
            <p:cNvPr id="21" name="Oval 20">
              <a:extLst>
                <a:ext uri="{FF2B5EF4-FFF2-40B4-BE49-F238E27FC236}">
                  <a16:creationId xmlns:a16="http://schemas.microsoft.com/office/drawing/2014/main" id="{FB98224C-F1DB-4F10-9B7F-93B86BA13F40}"/>
                </a:ext>
              </a:extLst>
            </p:cNvPr>
            <p:cNvSpPr/>
            <p:nvPr/>
          </p:nvSpPr>
          <p:spPr>
            <a:xfrm rot="10800000">
              <a:off x="11622685" y="6102941"/>
              <a:ext cx="261660" cy="261660"/>
            </a:xfrm>
            <a:prstGeom prst="ellipse">
              <a:avLst/>
            </a:pr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/>
            </a:p>
          </p:txBody>
        </p:sp>
        <p:sp useBgFill="1">
          <p:nvSpPr>
            <p:cNvPr id="22" name="Oval 21">
              <a:extLst>
                <a:ext uri="{FF2B5EF4-FFF2-40B4-BE49-F238E27FC236}">
                  <a16:creationId xmlns:a16="http://schemas.microsoft.com/office/drawing/2014/main" id="{9AE1FC9E-06C9-4A12-8BE7-766C3DA8B9AC}"/>
                </a:ext>
              </a:extLst>
            </p:cNvPr>
            <p:cNvSpPr/>
            <p:nvPr/>
          </p:nvSpPr>
          <p:spPr>
            <a:xfrm rot="10800000">
              <a:off x="11352354" y="406586"/>
              <a:ext cx="474023" cy="474023"/>
            </a:xfrm>
            <a:prstGeom prst="ellipse">
              <a:avLst/>
            </a:pr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/>
            </a:p>
          </p:txBody>
        </p:sp>
        <p:sp useBgFill="1">
          <p:nvSpPr>
            <p:cNvPr id="23" name="Oval 22">
              <a:extLst>
                <a:ext uri="{FF2B5EF4-FFF2-40B4-BE49-F238E27FC236}">
                  <a16:creationId xmlns:a16="http://schemas.microsoft.com/office/drawing/2014/main" id="{29954B75-D8C7-439C-A014-E644E3E2C0A5}"/>
                </a:ext>
              </a:extLst>
            </p:cNvPr>
            <p:cNvSpPr/>
            <p:nvPr/>
          </p:nvSpPr>
          <p:spPr>
            <a:xfrm rot="10800000">
              <a:off x="1678231" y="427615"/>
              <a:ext cx="334385" cy="334385"/>
            </a:xfrm>
            <a:prstGeom prst="ellipse">
              <a:avLst/>
            </a:pr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008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DFD30-2122-4F4A-97B4-D0A849E36C5F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008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008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903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Segoe UI" panose="020B0502040204020203" pitchFamily="34" charset="0"/>
        <a:buChar char="+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Segoe UI" panose="020B0502040204020203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Segoe UI" panose="020B0502040204020203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E1EF4E8-5513-4BF5-BC41-04645281C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3848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 descr="Kleurpotloden in een potloodhouder op een houten tafel">
            <a:extLst>
              <a:ext uri="{FF2B5EF4-FFF2-40B4-BE49-F238E27FC236}">
                <a16:creationId xmlns:a16="http://schemas.microsoft.com/office/drawing/2014/main" id="{F959CF37-B937-D816-D762-4B6EA7E3259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5730"/>
          <a:stretch/>
        </p:blipFill>
        <p:spPr>
          <a:xfrm>
            <a:off x="0" y="-3"/>
            <a:ext cx="12191980" cy="6857989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E2F6F869-F143-4607-BEE5-AA6FEB71E1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29" y="254882"/>
            <a:ext cx="2063695" cy="2594445"/>
            <a:chOff x="438029" y="254882"/>
            <a:chExt cx="2063695" cy="2594445"/>
          </a:xfrm>
        </p:grpSpPr>
        <p:sp useBgFill="1">
          <p:nvSpPr>
            <p:cNvPr id="12" name="Graphic 10">
              <a:extLst>
                <a:ext uri="{FF2B5EF4-FFF2-40B4-BE49-F238E27FC236}">
                  <a16:creationId xmlns:a16="http://schemas.microsoft.com/office/drawing/2014/main" id="{C75470B2-BBA7-4280-A6F6-FAE9E9F1CC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559425" y="995030"/>
              <a:ext cx="1066799" cy="1066799"/>
            </a:xfrm>
            <a:custGeom>
              <a:avLst/>
              <a:gdLst>
                <a:gd name="connsiteX0" fmla="*/ 4053340 w 6859500"/>
                <a:gd name="connsiteY0" fmla="*/ 6235893 h 6859500"/>
                <a:gd name="connsiteX1" fmla="*/ 4053340 w 6859500"/>
                <a:gd name="connsiteY1" fmla="*/ 4053340 h 6859500"/>
                <a:gd name="connsiteX2" fmla="*/ 6235893 w 6859500"/>
                <a:gd name="connsiteY2" fmla="*/ 4053340 h 6859500"/>
                <a:gd name="connsiteX3" fmla="*/ 6859501 w 6859500"/>
                <a:gd name="connsiteY3" fmla="*/ 3429731 h 6859500"/>
                <a:gd name="connsiteX4" fmla="*/ 6235893 w 6859500"/>
                <a:gd name="connsiteY4" fmla="*/ 2806123 h 6859500"/>
                <a:gd name="connsiteX5" fmla="*/ 4053340 w 6859500"/>
                <a:gd name="connsiteY5" fmla="*/ 2806123 h 6859500"/>
                <a:gd name="connsiteX6" fmla="*/ 4053340 w 6859500"/>
                <a:gd name="connsiteY6" fmla="*/ 623608 h 6859500"/>
                <a:gd name="connsiteX7" fmla="*/ 3429731 w 6859500"/>
                <a:gd name="connsiteY7" fmla="*/ 0 h 6859500"/>
                <a:gd name="connsiteX8" fmla="*/ 2806123 w 6859500"/>
                <a:gd name="connsiteY8" fmla="*/ 623608 h 6859500"/>
                <a:gd name="connsiteX9" fmla="*/ 2806123 w 6859500"/>
                <a:gd name="connsiteY9" fmla="*/ 2806161 h 6859500"/>
                <a:gd name="connsiteX10" fmla="*/ 623608 w 6859500"/>
                <a:gd name="connsiteY10" fmla="*/ 2806161 h 6859500"/>
                <a:gd name="connsiteX11" fmla="*/ 0 w 6859500"/>
                <a:gd name="connsiteY11" fmla="*/ 3429731 h 6859500"/>
                <a:gd name="connsiteX12" fmla="*/ 623608 w 6859500"/>
                <a:gd name="connsiteY12" fmla="*/ 4053340 h 6859500"/>
                <a:gd name="connsiteX13" fmla="*/ 2806161 w 6859500"/>
                <a:gd name="connsiteY13" fmla="*/ 4053340 h 6859500"/>
                <a:gd name="connsiteX14" fmla="*/ 2806161 w 6859500"/>
                <a:gd name="connsiteY14" fmla="*/ 6235893 h 6859500"/>
                <a:gd name="connsiteX15" fmla="*/ 3429770 w 6859500"/>
                <a:gd name="connsiteY15" fmla="*/ 6859501 h 6859500"/>
                <a:gd name="connsiteX16" fmla="*/ 4053340 w 6859500"/>
                <a:gd name="connsiteY16" fmla="*/ 6235893 h 6859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859500" h="6859500">
                  <a:moveTo>
                    <a:pt x="4053340" y="6235893"/>
                  </a:moveTo>
                  <a:lnTo>
                    <a:pt x="4053340" y="4053340"/>
                  </a:lnTo>
                  <a:lnTo>
                    <a:pt x="6235893" y="4053340"/>
                  </a:lnTo>
                  <a:cubicBezTo>
                    <a:pt x="6580293" y="4053340"/>
                    <a:pt x="6859501" y="3774132"/>
                    <a:pt x="6859501" y="3429731"/>
                  </a:cubicBezTo>
                  <a:cubicBezTo>
                    <a:pt x="6859501" y="3085330"/>
                    <a:pt x="6580332" y="2806123"/>
                    <a:pt x="6235893" y="2806123"/>
                  </a:cubicBezTo>
                  <a:lnTo>
                    <a:pt x="4053340" y="2806123"/>
                  </a:lnTo>
                  <a:lnTo>
                    <a:pt x="4053340" y="623608"/>
                  </a:lnTo>
                  <a:cubicBezTo>
                    <a:pt x="4053340" y="279208"/>
                    <a:pt x="3774171" y="0"/>
                    <a:pt x="3429731" y="0"/>
                  </a:cubicBezTo>
                  <a:cubicBezTo>
                    <a:pt x="3085330" y="0"/>
                    <a:pt x="2806123" y="279208"/>
                    <a:pt x="2806123" y="623608"/>
                  </a:cubicBezTo>
                  <a:lnTo>
                    <a:pt x="2806123" y="2806161"/>
                  </a:lnTo>
                  <a:lnTo>
                    <a:pt x="623608" y="2806161"/>
                  </a:lnTo>
                  <a:cubicBezTo>
                    <a:pt x="279208" y="2806161"/>
                    <a:pt x="0" y="3085369"/>
                    <a:pt x="0" y="3429731"/>
                  </a:cubicBezTo>
                  <a:cubicBezTo>
                    <a:pt x="0" y="3774132"/>
                    <a:pt x="279208" y="4053340"/>
                    <a:pt x="623608" y="4053340"/>
                  </a:cubicBezTo>
                  <a:lnTo>
                    <a:pt x="2806161" y="4053340"/>
                  </a:lnTo>
                  <a:lnTo>
                    <a:pt x="2806161" y="6235893"/>
                  </a:lnTo>
                  <a:cubicBezTo>
                    <a:pt x="2806161" y="6580293"/>
                    <a:pt x="3085369" y="6859501"/>
                    <a:pt x="3429770" y="6859501"/>
                  </a:cubicBezTo>
                  <a:cubicBezTo>
                    <a:pt x="3774171" y="6859501"/>
                    <a:pt x="4053340" y="6580293"/>
                    <a:pt x="4053340" y="6235893"/>
                  </a:cubicBezTo>
                  <a:close/>
                </a:path>
              </a:pathLst>
            </a:cu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  <p:sp useBgFill="1">
          <p:nvSpPr>
            <p:cNvPr id="13" name="Oval 12">
              <a:extLst>
                <a:ext uri="{FF2B5EF4-FFF2-40B4-BE49-F238E27FC236}">
                  <a16:creationId xmlns:a16="http://schemas.microsoft.com/office/drawing/2014/main" id="{9A54C6CC-DDAA-4A39-ADF6-3C8475C59A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286000" y="1378534"/>
              <a:ext cx="215724" cy="215724"/>
            </a:xfrm>
            <a:prstGeom prst="ellipse">
              <a:avLst/>
            </a:pr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  <p:sp useBgFill="1">
          <p:nvSpPr>
            <p:cNvPr id="14" name="Oval 13">
              <a:extLst>
                <a:ext uri="{FF2B5EF4-FFF2-40B4-BE49-F238E27FC236}">
                  <a16:creationId xmlns:a16="http://schemas.microsoft.com/office/drawing/2014/main" id="{714358CC-CF77-4F38-89E2-D6A3ABD01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8029" y="254882"/>
              <a:ext cx="474023" cy="474023"/>
            </a:xfrm>
            <a:prstGeom prst="ellipse">
              <a:avLst/>
            </a:pr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/>
            </a:p>
          </p:txBody>
        </p:sp>
        <p:sp useBgFill="1">
          <p:nvSpPr>
            <p:cNvPr id="15" name="Oval 14">
              <a:extLst>
                <a:ext uri="{FF2B5EF4-FFF2-40B4-BE49-F238E27FC236}">
                  <a16:creationId xmlns:a16="http://schemas.microsoft.com/office/drawing/2014/main" id="{0CB44DA0-4772-4F1E-982F-12BAC7C58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838200" y="2514942"/>
              <a:ext cx="334385" cy="334385"/>
            </a:xfrm>
            <a:prstGeom prst="ellipse">
              <a:avLst/>
            </a:pr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816D4481-06E0-406F-B2B0-A78607E35F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7999"/>
          </a:xfrm>
          <a:prstGeom prst="rect">
            <a:avLst/>
          </a:prstGeom>
          <a:solidFill>
            <a:schemeClr val="accent2">
              <a:alpha val="40000"/>
            </a:schemeClr>
          </a:solidFill>
          <a:ln w="3848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984537E-03C9-77EB-3614-B6DFEB84F1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20848414">
            <a:off x="1409758" y="1259089"/>
            <a:ext cx="9144000" cy="1553866"/>
          </a:xfrm>
        </p:spPr>
        <p:txBody>
          <a:bodyPr>
            <a:normAutofit fontScale="90000"/>
          </a:bodyPr>
          <a:lstStyle/>
          <a:p>
            <a:r>
              <a:rPr lang="nl-NL" sz="12500" dirty="0">
                <a:solidFill>
                  <a:srgbClr val="FFFFFF"/>
                </a:solidFill>
                <a:latin typeface="Aptos ExtraBold" panose="020F0502020204030204" pitchFamily="34" charset="0"/>
              </a:rPr>
              <a:t>Verzekeren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6BAA0B0-7AC2-734F-42FA-0F3523F8EC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8028" y="4072044"/>
            <a:ext cx="5802630" cy="2057051"/>
          </a:xfrm>
        </p:spPr>
        <p:txBody>
          <a:bodyPr>
            <a:normAutofit/>
          </a:bodyPr>
          <a:lstStyle/>
          <a:p>
            <a:r>
              <a:rPr lang="nl-NL" sz="2200" dirty="0">
                <a:solidFill>
                  <a:srgbClr val="FFFFFF"/>
                </a:solidFill>
              </a:rPr>
              <a:t>Economie</a:t>
            </a:r>
          </a:p>
          <a:p>
            <a:r>
              <a:rPr lang="nl-NL" sz="2200" dirty="0">
                <a:solidFill>
                  <a:srgbClr val="FFFFFF"/>
                </a:solidFill>
              </a:rPr>
              <a:t>Leerjaar 3</a:t>
            </a:r>
          </a:p>
          <a:p>
            <a:r>
              <a:rPr lang="nl-NL" sz="2200" dirty="0">
                <a:solidFill>
                  <a:srgbClr val="FFFFFF"/>
                </a:solidFill>
              </a:rPr>
              <a:t>Hoofdstuk 4 Kies je voor zekerheid</a:t>
            </a:r>
          </a:p>
          <a:p>
            <a:r>
              <a:rPr lang="nl-NL" sz="2200" dirty="0">
                <a:solidFill>
                  <a:srgbClr val="FFFFFF"/>
                </a:solidFill>
              </a:rPr>
              <a:t>Paragraaf 1 </a:t>
            </a:r>
            <a:r>
              <a:rPr lang="nl-NL" sz="2200">
                <a:solidFill>
                  <a:srgbClr val="FFFFFF"/>
                </a:solidFill>
              </a:rPr>
              <a:t>Waarom verzeker je dat?</a:t>
            </a:r>
            <a:endParaRPr lang="nl-NL" sz="2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975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483BCD-2AA2-AB92-C77A-D02E69437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Kerndoelen voor deze paragraaf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516893-5B20-5BCF-331F-0D91F580E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Waarvoor een zorgverzekering nodig is</a:t>
            </a:r>
          </a:p>
          <a:p>
            <a:r>
              <a:rPr lang="nl-NL" dirty="0"/>
              <a:t>Hoe een zorgverzekering betaalbaar blijft</a:t>
            </a:r>
          </a:p>
          <a:p>
            <a:r>
              <a:rPr lang="nl-NL" dirty="0"/>
              <a:t>Wat een eigen risico is</a:t>
            </a:r>
          </a:p>
          <a:p>
            <a:r>
              <a:rPr lang="nl-NL" dirty="0"/>
              <a:t>Hoe bij zorgverzekeringen solidariteit een rol speelt.</a:t>
            </a:r>
          </a:p>
        </p:txBody>
      </p:sp>
    </p:spTree>
    <p:extLst>
      <p:ext uri="{BB962C8B-B14F-4D97-AF65-F5344CB8AC3E}">
        <p14:creationId xmlns:p14="http://schemas.microsoft.com/office/powerpoint/2010/main" val="1221409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7F87D7-BB6A-37DF-B565-8B4085BFC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Begrippen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D9AF35-08FB-9383-1C57-A9A46F109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58055"/>
          </a:xfrm>
        </p:spPr>
        <p:txBody>
          <a:bodyPr>
            <a:normAutofit/>
          </a:bodyPr>
          <a:lstStyle/>
          <a:p>
            <a:r>
              <a:rPr lang="nl-NL" dirty="0"/>
              <a:t>Zorgverzekering</a:t>
            </a:r>
          </a:p>
          <a:p>
            <a:pPr marL="354013" lvl="1"/>
            <a:r>
              <a:rPr lang="nl-NL" dirty="0"/>
              <a:t>Verzekering die de kosten vergoed van medische zorg.</a:t>
            </a:r>
          </a:p>
          <a:p>
            <a:pPr marL="354013" lvl="1"/>
            <a:r>
              <a:rPr lang="nl-NL" dirty="0"/>
              <a:t>Solidair: Iedereen betaalt mee (gezondheid maakt niet uit)</a:t>
            </a:r>
          </a:p>
          <a:p>
            <a:pPr marL="125413" lvl="1" indent="0">
              <a:buNone/>
            </a:pPr>
            <a:endParaRPr lang="nl-NL" dirty="0"/>
          </a:p>
          <a:p>
            <a:pPr marL="354013" lvl="1"/>
            <a:r>
              <a:rPr lang="nl-NL" b="1" dirty="0"/>
              <a:t>Basisverzekering</a:t>
            </a:r>
            <a:r>
              <a:rPr lang="nl-NL" dirty="0"/>
              <a:t> is verplicht (huisarts, ziekenhuisopname)</a:t>
            </a:r>
          </a:p>
          <a:p>
            <a:pPr marL="354013" lvl="1"/>
            <a:r>
              <a:rPr lang="nl-NL" dirty="0"/>
              <a:t>Verplicht </a:t>
            </a:r>
            <a:r>
              <a:rPr lang="nl-NL" u="sng" dirty="0"/>
              <a:t>eigen risico </a:t>
            </a:r>
            <a:r>
              <a:rPr lang="nl-NL" dirty="0"/>
              <a:t>van minimaal € 385 per jaar (max € 885) </a:t>
            </a:r>
          </a:p>
          <a:p>
            <a:pPr marL="125413" lvl="1" indent="0">
              <a:buNone/>
            </a:pPr>
            <a:endParaRPr lang="nl-NL" dirty="0"/>
          </a:p>
          <a:p>
            <a:pPr marL="354013" lvl="1"/>
            <a:r>
              <a:rPr lang="nl-NL" b="1" dirty="0"/>
              <a:t>Aanvullende verzekering </a:t>
            </a:r>
            <a:r>
              <a:rPr lang="nl-NL" dirty="0"/>
              <a:t>is vrijwillig (tandarts, fysiotherapie)</a:t>
            </a:r>
          </a:p>
          <a:p>
            <a:pPr marL="354013" lvl="1"/>
            <a:endParaRPr lang="nl-NL" dirty="0"/>
          </a:p>
          <a:p>
            <a:pPr marL="354013" lvl="1"/>
            <a:r>
              <a:rPr lang="nl-NL" dirty="0"/>
              <a:t>Kinderen tot 18 jaar zijn gratis met een ouder meeverzekerd.</a:t>
            </a:r>
          </a:p>
          <a:p>
            <a:pPr marL="354013" lvl="1"/>
            <a:r>
              <a:rPr lang="nl-NL" dirty="0"/>
              <a:t>Wie een laag inkomen heeft kan </a:t>
            </a:r>
            <a:r>
              <a:rPr lang="nl-NL" b="1" dirty="0"/>
              <a:t>zorgtoeslag</a:t>
            </a:r>
            <a:r>
              <a:rPr lang="nl-NL" dirty="0"/>
              <a:t> aanvragen, je krijgt dan geld van de overheid om makkelijker de premie te kunnen betalen.</a:t>
            </a:r>
          </a:p>
          <a:p>
            <a:pPr marL="457200" lvl="1" indent="0">
              <a:buNone/>
            </a:pPr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43496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1030">
            <a:extLst>
              <a:ext uri="{FF2B5EF4-FFF2-40B4-BE49-F238E27FC236}">
                <a16:creationId xmlns:a16="http://schemas.microsoft.com/office/drawing/2014/main" id="{D91916A1-FEE7-41E7-BEE3-2B4941A6F3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5990" y="62886"/>
            <a:ext cx="11708355" cy="6301715"/>
            <a:chOff x="175990" y="62886"/>
            <a:chExt cx="11708355" cy="6301715"/>
          </a:xfrm>
        </p:grpSpPr>
        <p:sp useBgFill="1">
          <p:nvSpPr>
            <p:cNvPr id="1032" name="Graphic 10">
              <a:extLst>
                <a:ext uri="{FF2B5EF4-FFF2-40B4-BE49-F238E27FC236}">
                  <a16:creationId xmlns:a16="http://schemas.microsoft.com/office/drawing/2014/main" id="{EAFF5F08-677C-4873-9274-02B6FE7510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75990" y="525742"/>
              <a:ext cx="1066799" cy="1066799"/>
            </a:xfrm>
            <a:custGeom>
              <a:avLst/>
              <a:gdLst>
                <a:gd name="connsiteX0" fmla="*/ 4053340 w 6859500"/>
                <a:gd name="connsiteY0" fmla="*/ 6235893 h 6859500"/>
                <a:gd name="connsiteX1" fmla="*/ 4053340 w 6859500"/>
                <a:gd name="connsiteY1" fmla="*/ 4053340 h 6859500"/>
                <a:gd name="connsiteX2" fmla="*/ 6235893 w 6859500"/>
                <a:gd name="connsiteY2" fmla="*/ 4053340 h 6859500"/>
                <a:gd name="connsiteX3" fmla="*/ 6859501 w 6859500"/>
                <a:gd name="connsiteY3" fmla="*/ 3429731 h 6859500"/>
                <a:gd name="connsiteX4" fmla="*/ 6235893 w 6859500"/>
                <a:gd name="connsiteY4" fmla="*/ 2806123 h 6859500"/>
                <a:gd name="connsiteX5" fmla="*/ 4053340 w 6859500"/>
                <a:gd name="connsiteY5" fmla="*/ 2806123 h 6859500"/>
                <a:gd name="connsiteX6" fmla="*/ 4053340 w 6859500"/>
                <a:gd name="connsiteY6" fmla="*/ 623608 h 6859500"/>
                <a:gd name="connsiteX7" fmla="*/ 3429731 w 6859500"/>
                <a:gd name="connsiteY7" fmla="*/ 0 h 6859500"/>
                <a:gd name="connsiteX8" fmla="*/ 2806123 w 6859500"/>
                <a:gd name="connsiteY8" fmla="*/ 623608 h 6859500"/>
                <a:gd name="connsiteX9" fmla="*/ 2806123 w 6859500"/>
                <a:gd name="connsiteY9" fmla="*/ 2806161 h 6859500"/>
                <a:gd name="connsiteX10" fmla="*/ 623608 w 6859500"/>
                <a:gd name="connsiteY10" fmla="*/ 2806161 h 6859500"/>
                <a:gd name="connsiteX11" fmla="*/ 0 w 6859500"/>
                <a:gd name="connsiteY11" fmla="*/ 3429731 h 6859500"/>
                <a:gd name="connsiteX12" fmla="*/ 623608 w 6859500"/>
                <a:gd name="connsiteY12" fmla="*/ 4053340 h 6859500"/>
                <a:gd name="connsiteX13" fmla="*/ 2806161 w 6859500"/>
                <a:gd name="connsiteY13" fmla="*/ 4053340 h 6859500"/>
                <a:gd name="connsiteX14" fmla="*/ 2806161 w 6859500"/>
                <a:gd name="connsiteY14" fmla="*/ 6235893 h 6859500"/>
                <a:gd name="connsiteX15" fmla="*/ 3429770 w 6859500"/>
                <a:gd name="connsiteY15" fmla="*/ 6859501 h 6859500"/>
                <a:gd name="connsiteX16" fmla="*/ 4053340 w 6859500"/>
                <a:gd name="connsiteY16" fmla="*/ 6235893 h 6859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859500" h="6859500">
                  <a:moveTo>
                    <a:pt x="4053340" y="6235893"/>
                  </a:moveTo>
                  <a:lnTo>
                    <a:pt x="4053340" y="4053340"/>
                  </a:lnTo>
                  <a:lnTo>
                    <a:pt x="6235893" y="4053340"/>
                  </a:lnTo>
                  <a:cubicBezTo>
                    <a:pt x="6580293" y="4053340"/>
                    <a:pt x="6859501" y="3774132"/>
                    <a:pt x="6859501" y="3429731"/>
                  </a:cubicBezTo>
                  <a:cubicBezTo>
                    <a:pt x="6859501" y="3085330"/>
                    <a:pt x="6580332" y="2806123"/>
                    <a:pt x="6235893" y="2806123"/>
                  </a:cubicBezTo>
                  <a:lnTo>
                    <a:pt x="4053340" y="2806123"/>
                  </a:lnTo>
                  <a:lnTo>
                    <a:pt x="4053340" y="623608"/>
                  </a:lnTo>
                  <a:cubicBezTo>
                    <a:pt x="4053340" y="279208"/>
                    <a:pt x="3774171" y="0"/>
                    <a:pt x="3429731" y="0"/>
                  </a:cubicBezTo>
                  <a:cubicBezTo>
                    <a:pt x="3085330" y="0"/>
                    <a:pt x="2806123" y="279208"/>
                    <a:pt x="2806123" y="623608"/>
                  </a:cubicBezTo>
                  <a:lnTo>
                    <a:pt x="2806123" y="2806161"/>
                  </a:lnTo>
                  <a:lnTo>
                    <a:pt x="623608" y="2806161"/>
                  </a:lnTo>
                  <a:cubicBezTo>
                    <a:pt x="279208" y="2806161"/>
                    <a:pt x="0" y="3085369"/>
                    <a:pt x="0" y="3429731"/>
                  </a:cubicBezTo>
                  <a:cubicBezTo>
                    <a:pt x="0" y="3774132"/>
                    <a:pt x="279208" y="4053340"/>
                    <a:pt x="623608" y="4053340"/>
                  </a:cubicBezTo>
                  <a:lnTo>
                    <a:pt x="2806161" y="4053340"/>
                  </a:lnTo>
                  <a:lnTo>
                    <a:pt x="2806161" y="6235893"/>
                  </a:lnTo>
                  <a:cubicBezTo>
                    <a:pt x="2806161" y="6580293"/>
                    <a:pt x="3085369" y="6859501"/>
                    <a:pt x="3429770" y="6859501"/>
                  </a:cubicBezTo>
                  <a:cubicBezTo>
                    <a:pt x="3774171" y="6859501"/>
                    <a:pt x="4053340" y="6580293"/>
                    <a:pt x="4053340" y="6235893"/>
                  </a:cubicBezTo>
                  <a:close/>
                </a:path>
              </a:pathLst>
            </a:cu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  <p:sp useBgFill="1">
          <p:nvSpPr>
            <p:cNvPr id="1033" name="Graphic 10">
              <a:extLst>
                <a:ext uri="{FF2B5EF4-FFF2-40B4-BE49-F238E27FC236}">
                  <a16:creationId xmlns:a16="http://schemas.microsoft.com/office/drawing/2014/main" id="{16514C65-F179-4953-B660-5FC657697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8482021" y="62886"/>
              <a:ext cx="2322574" cy="2322574"/>
            </a:xfrm>
            <a:custGeom>
              <a:avLst/>
              <a:gdLst>
                <a:gd name="connsiteX0" fmla="*/ 4053340 w 6859500"/>
                <a:gd name="connsiteY0" fmla="*/ 6235893 h 6859500"/>
                <a:gd name="connsiteX1" fmla="*/ 4053340 w 6859500"/>
                <a:gd name="connsiteY1" fmla="*/ 4053340 h 6859500"/>
                <a:gd name="connsiteX2" fmla="*/ 6235893 w 6859500"/>
                <a:gd name="connsiteY2" fmla="*/ 4053340 h 6859500"/>
                <a:gd name="connsiteX3" fmla="*/ 6859501 w 6859500"/>
                <a:gd name="connsiteY3" fmla="*/ 3429731 h 6859500"/>
                <a:gd name="connsiteX4" fmla="*/ 6235893 w 6859500"/>
                <a:gd name="connsiteY4" fmla="*/ 2806123 h 6859500"/>
                <a:gd name="connsiteX5" fmla="*/ 4053340 w 6859500"/>
                <a:gd name="connsiteY5" fmla="*/ 2806123 h 6859500"/>
                <a:gd name="connsiteX6" fmla="*/ 4053340 w 6859500"/>
                <a:gd name="connsiteY6" fmla="*/ 623608 h 6859500"/>
                <a:gd name="connsiteX7" fmla="*/ 3429731 w 6859500"/>
                <a:gd name="connsiteY7" fmla="*/ 0 h 6859500"/>
                <a:gd name="connsiteX8" fmla="*/ 2806123 w 6859500"/>
                <a:gd name="connsiteY8" fmla="*/ 623608 h 6859500"/>
                <a:gd name="connsiteX9" fmla="*/ 2806123 w 6859500"/>
                <a:gd name="connsiteY9" fmla="*/ 2806161 h 6859500"/>
                <a:gd name="connsiteX10" fmla="*/ 623608 w 6859500"/>
                <a:gd name="connsiteY10" fmla="*/ 2806161 h 6859500"/>
                <a:gd name="connsiteX11" fmla="*/ 0 w 6859500"/>
                <a:gd name="connsiteY11" fmla="*/ 3429731 h 6859500"/>
                <a:gd name="connsiteX12" fmla="*/ 623608 w 6859500"/>
                <a:gd name="connsiteY12" fmla="*/ 4053340 h 6859500"/>
                <a:gd name="connsiteX13" fmla="*/ 2806161 w 6859500"/>
                <a:gd name="connsiteY13" fmla="*/ 4053340 h 6859500"/>
                <a:gd name="connsiteX14" fmla="*/ 2806161 w 6859500"/>
                <a:gd name="connsiteY14" fmla="*/ 6235893 h 6859500"/>
                <a:gd name="connsiteX15" fmla="*/ 3429770 w 6859500"/>
                <a:gd name="connsiteY15" fmla="*/ 6859501 h 6859500"/>
                <a:gd name="connsiteX16" fmla="*/ 4053340 w 6859500"/>
                <a:gd name="connsiteY16" fmla="*/ 6235893 h 6859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859500" h="6859500">
                  <a:moveTo>
                    <a:pt x="4053340" y="6235893"/>
                  </a:moveTo>
                  <a:lnTo>
                    <a:pt x="4053340" y="4053340"/>
                  </a:lnTo>
                  <a:lnTo>
                    <a:pt x="6235893" y="4053340"/>
                  </a:lnTo>
                  <a:cubicBezTo>
                    <a:pt x="6580293" y="4053340"/>
                    <a:pt x="6859501" y="3774132"/>
                    <a:pt x="6859501" y="3429731"/>
                  </a:cubicBezTo>
                  <a:cubicBezTo>
                    <a:pt x="6859501" y="3085330"/>
                    <a:pt x="6580332" y="2806123"/>
                    <a:pt x="6235893" y="2806123"/>
                  </a:cubicBezTo>
                  <a:lnTo>
                    <a:pt x="4053340" y="2806123"/>
                  </a:lnTo>
                  <a:lnTo>
                    <a:pt x="4053340" y="623608"/>
                  </a:lnTo>
                  <a:cubicBezTo>
                    <a:pt x="4053340" y="279208"/>
                    <a:pt x="3774171" y="0"/>
                    <a:pt x="3429731" y="0"/>
                  </a:cubicBezTo>
                  <a:cubicBezTo>
                    <a:pt x="3085330" y="0"/>
                    <a:pt x="2806123" y="279208"/>
                    <a:pt x="2806123" y="623608"/>
                  </a:cubicBezTo>
                  <a:lnTo>
                    <a:pt x="2806123" y="2806161"/>
                  </a:lnTo>
                  <a:lnTo>
                    <a:pt x="623608" y="2806161"/>
                  </a:lnTo>
                  <a:cubicBezTo>
                    <a:pt x="279208" y="2806161"/>
                    <a:pt x="0" y="3085369"/>
                    <a:pt x="0" y="3429731"/>
                  </a:cubicBezTo>
                  <a:cubicBezTo>
                    <a:pt x="0" y="3774132"/>
                    <a:pt x="279208" y="4053340"/>
                    <a:pt x="623608" y="4053340"/>
                  </a:cubicBezTo>
                  <a:lnTo>
                    <a:pt x="2806161" y="4053340"/>
                  </a:lnTo>
                  <a:lnTo>
                    <a:pt x="2806161" y="6235893"/>
                  </a:lnTo>
                  <a:cubicBezTo>
                    <a:pt x="2806161" y="6580293"/>
                    <a:pt x="3085369" y="6859501"/>
                    <a:pt x="3429770" y="6859501"/>
                  </a:cubicBezTo>
                  <a:cubicBezTo>
                    <a:pt x="3774171" y="6859501"/>
                    <a:pt x="4053340" y="6580293"/>
                    <a:pt x="4053340" y="6235893"/>
                  </a:cubicBezTo>
                  <a:close/>
                </a:path>
              </a:pathLst>
            </a:cu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  <p:sp useBgFill="1">
          <p:nvSpPr>
            <p:cNvPr id="1034" name="Graphic 10">
              <a:extLst>
                <a:ext uri="{FF2B5EF4-FFF2-40B4-BE49-F238E27FC236}">
                  <a16:creationId xmlns:a16="http://schemas.microsoft.com/office/drawing/2014/main" id="{DF5DA89C-9FED-4AE0-8C36-20612E77FA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0578627" y="5015941"/>
              <a:ext cx="925287" cy="925287"/>
            </a:xfrm>
            <a:custGeom>
              <a:avLst/>
              <a:gdLst>
                <a:gd name="connsiteX0" fmla="*/ 4053340 w 6859500"/>
                <a:gd name="connsiteY0" fmla="*/ 6235893 h 6859500"/>
                <a:gd name="connsiteX1" fmla="*/ 4053340 w 6859500"/>
                <a:gd name="connsiteY1" fmla="*/ 4053340 h 6859500"/>
                <a:gd name="connsiteX2" fmla="*/ 6235893 w 6859500"/>
                <a:gd name="connsiteY2" fmla="*/ 4053340 h 6859500"/>
                <a:gd name="connsiteX3" fmla="*/ 6859501 w 6859500"/>
                <a:gd name="connsiteY3" fmla="*/ 3429731 h 6859500"/>
                <a:gd name="connsiteX4" fmla="*/ 6235893 w 6859500"/>
                <a:gd name="connsiteY4" fmla="*/ 2806123 h 6859500"/>
                <a:gd name="connsiteX5" fmla="*/ 4053340 w 6859500"/>
                <a:gd name="connsiteY5" fmla="*/ 2806123 h 6859500"/>
                <a:gd name="connsiteX6" fmla="*/ 4053340 w 6859500"/>
                <a:gd name="connsiteY6" fmla="*/ 623608 h 6859500"/>
                <a:gd name="connsiteX7" fmla="*/ 3429731 w 6859500"/>
                <a:gd name="connsiteY7" fmla="*/ 0 h 6859500"/>
                <a:gd name="connsiteX8" fmla="*/ 2806123 w 6859500"/>
                <a:gd name="connsiteY8" fmla="*/ 623608 h 6859500"/>
                <a:gd name="connsiteX9" fmla="*/ 2806123 w 6859500"/>
                <a:gd name="connsiteY9" fmla="*/ 2806161 h 6859500"/>
                <a:gd name="connsiteX10" fmla="*/ 623608 w 6859500"/>
                <a:gd name="connsiteY10" fmla="*/ 2806161 h 6859500"/>
                <a:gd name="connsiteX11" fmla="*/ 0 w 6859500"/>
                <a:gd name="connsiteY11" fmla="*/ 3429731 h 6859500"/>
                <a:gd name="connsiteX12" fmla="*/ 623608 w 6859500"/>
                <a:gd name="connsiteY12" fmla="*/ 4053340 h 6859500"/>
                <a:gd name="connsiteX13" fmla="*/ 2806161 w 6859500"/>
                <a:gd name="connsiteY13" fmla="*/ 4053340 h 6859500"/>
                <a:gd name="connsiteX14" fmla="*/ 2806161 w 6859500"/>
                <a:gd name="connsiteY14" fmla="*/ 6235893 h 6859500"/>
                <a:gd name="connsiteX15" fmla="*/ 3429770 w 6859500"/>
                <a:gd name="connsiteY15" fmla="*/ 6859501 h 6859500"/>
                <a:gd name="connsiteX16" fmla="*/ 4053340 w 6859500"/>
                <a:gd name="connsiteY16" fmla="*/ 6235893 h 6859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859500" h="6859500">
                  <a:moveTo>
                    <a:pt x="4053340" y="6235893"/>
                  </a:moveTo>
                  <a:lnTo>
                    <a:pt x="4053340" y="4053340"/>
                  </a:lnTo>
                  <a:lnTo>
                    <a:pt x="6235893" y="4053340"/>
                  </a:lnTo>
                  <a:cubicBezTo>
                    <a:pt x="6580293" y="4053340"/>
                    <a:pt x="6859501" y="3774132"/>
                    <a:pt x="6859501" y="3429731"/>
                  </a:cubicBezTo>
                  <a:cubicBezTo>
                    <a:pt x="6859501" y="3085330"/>
                    <a:pt x="6580332" y="2806123"/>
                    <a:pt x="6235893" y="2806123"/>
                  </a:cubicBezTo>
                  <a:lnTo>
                    <a:pt x="4053340" y="2806123"/>
                  </a:lnTo>
                  <a:lnTo>
                    <a:pt x="4053340" y="623608"/>
                  </a:lnTo>
                  <a:cubicBezTo>
                    <a:pt x="4053340" y="279208"/>
                    <a:pt x="3774171" y="0"/>
                    <a:pt x="3429731" y="0"/>
                  </a:cubicBezTo>
                  <a:cubicBezTo>
                    <a:pt x="3085330" y="0"/>
                    <a:pt x="2806123" y="279208"/>
                    <a:pt x="2806123" y="623608"/>
                  </a:cubicBezTo>
                  <a:lnTo>
                    <a:pt x="2806123" y="2806161"/>
                  </a:lnTo>
                  <a:lnTo>
                    <a:pt x="623608" y="2806161"/>
                  </a:lnTo>
                  <a:cubicBezTo>
                    <a:pt x="279208" y="2806161"/>
                    <a:pt x="0" y="3085369"/>
                    <a:pt x="0" y="3429731"/>
                  </a:cubicBezTo>
                  <a:cubicBezTo>
                    <a:pt x="0" y="3774132"/>
                    <a:pt x="279208" y="4053340"/>
                    <a:pt x="623608" y="4053340"/>
                  </a:cubicBezTo>
                  <a:lnTo>
                    <a:pt x="2806161" y="4053340"/>
                  </a:lnTo>
                  <a:lnTo>
                    <a:pt x="2806161" y="6235893"/>
                  </a:lnTo>
                  <a:cubicBezTo>
                    <a:pt x="2806161" y="6580293"/>
                    <a:pt x="3085369" y="6859501"/>
                    <a:pt x="3429770" y="6859501"/>
                  </a:cubicBezTo>
                  <a:cubicBezTo>
                    <a:pt x="3774171" y="6859501"/>
                    <a:pt x="4053340" y="6580293"/>
                    <a:pt x="4053340" y="6235893"/>
                  </a:cubicBezTo>
                  <a:close/>
                </a:path>
              </a:pathLst>
            </a:cu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  <p:sp useBgFill="1">
          <p:nvSpPr>
            <p:cNvPr id="1035" name="Oval 1034">
              <a:extLst>
                <a:ext uri="{FF2B5EF4-FFF2-40B4-BE49-F238E27FC236}">
                  <a16:creationId xmlns:a16="http://schemas.microsoft.com/office/drawing/2014/main" id="{FB98224C-F1DB-4F10-9B7F-93B86BA13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11622685" y="6102941"/>
              <a:ext cx="261660" cy="261660"/>
            </a:xfrm>
            <a:prstGeom prst="ellipse">
              <a:avLst/>
            </a:pr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/>
            </a:p>
          </p:txBody>
        </p:sp>
        <p:sp useBgFill="1">
          <p:nvSpPr>
            <p:cNvPr id="1036" name="Oval 1035">
              <a:extLst>
                <a:ext uri="{FF2B5EF4-FFF2-40B4-BE49-F238E27FC236}">
                  <a16:creationId xmlns:a16="http://schemas.microsoft.com/office/drawing/2014/main" id="{9AE1FC9E-06C9-4A12-8BE7-766C3DA8B9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11352354" y="406586"/>
              <a:ext cx="474023" cy="474023"/>
            </a:xfrm>
            <a:prstGeom prst="ellipse">
              <a:avLst/>
            </a:pr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/>
            </a:p>
          </p:txBody>
        </p:sp>
        <p:sp useBgFill="1">
          <p:nvSpPr>
            <p:cNvPr id="1037" name="Oval 1036">
              <a:extLst>
                <a:ext uri="{FF2B5EF4-FFF2-40B4-BE49-F238E27FC236}">
                  <a16:creationId xmlns:a16="http://schemas.microsoft.com/office/drawing/2014/main" id="{29954B75-D8C7-439C-A014-E644E3E2C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1678231" y="427615"/>
              <a:ext cx="334385" cy="334385"/>
            </a:xfrm>
            <a:prstGeom prst="ellipse">
              <a:avLst/>
            </a:pr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</p:grpSp>
      <p:sp useBgFill="1">
        <p:nvSpPr>
          <p:cNvPr id="1039" name="Rectangle 1038">
            <a:extLst>
              <a:ext uri="{FF2B5EF4-FFF2-40B4-BE49-F238E27FC236}">
                <a16:creationId xmlns:a16="http://schemas.microsoft.com/office/drawing/2014/main" id="{4E1EF4E8-5513-4BF5-BC41-04645281C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3848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EEA218E-6EA2-1D5C-F121-F09750C2A54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16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4419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3CA671-0D43-73FE-EC53-634F4D811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C36F79B-7CF2-4F7E-A652-592EB8743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Maken opgaven 2 t/m 9</a:t>
            </a:r>
          </a:p>
          <a:p>
            <a:pPr marL="0" indent="0">
              <a:buNone/>
            </a:pPr>
            <a:r>
              <a:rPr lang="nl-NL" dirty="0"/>
              <a:t>Opgave 2 mag je in je boek maken</a:t>
            </a:r>
          </a:p>
          <a:p>
            <a:pPr marL="0" indent="0">
              <a:buNone/>
            </a:pPr>
            <a:r>
              <a:rPr lang="nl-NL" dirty="0"/>
              <a:t>Nakijken gemaakte opgaven via wikiwijs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Weet je nu</a:t>
            </a:r>
          </a:p>
          <a:p>
            <a:r>
              <a:rPr lang="nl-NL" dirty="0"/>
              <a:t>Waarvoor een zorgverzekering nodig is?</a:t>
            </a:r>
          </a:p>
          <a:p>
            <a:r>
              <a:rPr lang="nl-NL" dirty="0"/>
              <a:t>Hoe een zorgverzekering betaalbaar blijft?</a:t>
            </a:r>
          </a:p>
          <a:p>
            <a:r>
              <a:rPr lang="nl-NL" dirty="0"/>
              <a:t>Wat een eigen risico is?</a:t>
            </a:r>
          </a:p>
          <a:p>
            <a:r>
              <a:rPr lang="nl-NL" dirty="0"/>
              <a:t>Hoe bij zorgverzekeringen solidariteit een rol speelt?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37398712"/>
      </p:ext>
    </p:extLst>
  </p:cSld>
  <p:clrMapOvr>
    <a:masterClrMapping/>
  </p:clrMapOvr>
</p:sld>
</file>

<file path=ppt/theme/theme1.xml><?xml version="1.0" encoding="utf-8"?>
<a:theme xmlns:a="http://schemas.openxmlformats.org/drawingml/2006/main" name="MinimalXOVTI">
  <a:themeElements>
    <a:clrScheme name="AnalogousFromRegularSeed_2SEEDS">
      <a:dk1>
        <a:srgbClr val="000000"/>
      </a:dk1>
      <a:lt1>
        <a:srgbClr val="FFFFFF"/>
      </a:lt1>
      <a:dk2>
        <a:srgbClr val="1B2F2E"/>
      </a:dk2>
      <a:lt2>
        <a:srgbClr val="F3F1F0"/>
      </a:lt2>
      <a:accent1>
        <a:srgbClr val="3B9EB1"/>
      </a:accent1>
      <a:accent2>
        <a:srgbClr val="46B196"/>
      </a:accent2>
      <a:accent3>
        <a:srgbClr val="4D7EC3"/>
      </a:accent3>
      <a:accent4>
        <a:srgbClr val="B13B3E"/>
      </a:accent4>
      <a:accent5>
        <a:srgbClr val="C37B4D"/>
      </a:accent5>
      <a:accent6>
        <a:srgbClr val="B19A3B"/>
      </a:accent6>
      <a:hlink>
        <a:srgbClr val="C05944"/>
      </a:hlink>
      <a:folHlink>
        <a:srgbClr val="7F7F7F"/>
      </a:folHlink>
    </a:clrScheme>
    <a:fontScheme name="Custom 40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imalXOVTI" id="{DC540DBD-7FF5-4942-921A-CFF95ECB90AA}" vid="{E72E4198-D957-48FD-B88D-6DAFC89EAFA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184</Words>
  <Application>Microsoft Office PowerPoint</Application>
  <PresentationFormat>Breedbeeld</PresentationFormat>
  <Paragraphs>32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1" baseType="lpstr">
      <vt:lpstr>Aptos ExtraBold</vt:lpstr>
      <vt:lpstr>Arial</vt:lpstr>
      <vt:lpstr>Courier New</vt:lpstr>
      <vt:lpstr>Open sans</vt:lpstr>
      <vt:lpstr>Segoe UI</vt:lpstr>
      <vt:lpstr>MinimalXOVTI</vt:lpstr>
      <vt:lpstr>Verzekeren</vt:lpstr>
      <vt:lpstr>Kerndoelen voor deze paragraaf</vt:lpstr>
      <vt:lpstr>Begrippen</vt:lpstr>
      <vt:lpstr>PowerPoint-presentatie</vt:lpstr>
      <vt:lpstr>Aan de slag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Seelen, B.M.J.G. (Bernhard)</dc:creator>
  <cp:lastModifiedBy>Seelen, B.M.J.G. (Bernhard)</cp:lastModifiedBy>
  <cp:revision>2</cp:revision>
  <dcterms:created xsi:type="dcterms:W3CDTF">2024-09-03T11:34:36Z</dcterms:created>
  <dcterms:modified xsi:type="dcterms:W3CDTF">2024-09-03T14:45:48Z</dcterms:modified>
</cp:coreProperties>
</file>